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5"/>
  </p:notesMasterIdLst>
  <p:sldIdLst>
    <p:sldId id="375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</p:sldIdLst>
  <p:sldSz cx="7772400" cy="10058400"/>
  <p:notesSz cx="6858000" cy="9144000"/>
  <p:embeddedFontLs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Montserrat Black" panose="020B0604020202020204" charset="0"/>
      <p:bold r:id="rId20"/>
      <p:boldItalic r:id="rId21"/>
    </p:embeddedFont>
    <p:embeddedFont>
      <p:font typeface="Montserrat SemiBold" panose="020B0604020202020204" charset="0"/>
      <p:regular r:id="rId22"/>
      <p:bold r:id="rId23"/>
      <p:italic r:id="rId24"/>
      <p:boldItalic r:id="rId25"/>
    </p:embeddedFont>
    <p:embeddedFont>
      <p:font typeface="Poppi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860" y="92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7d23f9509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7d23f9509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7d16e30d69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6" name="Google Shape;1176;g7d16e30d69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d16e30d69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6" name="Google Shape;1186;g7d16e30d69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7d16e30d69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7" name="Google Shape;1197;g7d16e30d69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7d16e30d69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7" name="Google Shape;1207;g7d16e30d69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7d16e30d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6" name="Google Shape;1086;g7d16e30d6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7d16e30d6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8" name="Google Shape;1098;g7d16e30d69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7d16e30d69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9" name="Google Shape;1109;g7d16e30d69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d16e30d69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0" name="Google Shape;1120;g7d16e30d69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7d16e30d69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1" name="Google Shape;1131;g7d16e30d69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7d16e30d6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2" name="Google Shape;1142;g7d16e30d6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7d16e30d69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3" name="Google Shape;1153;g7d16e30d69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7d16e30d69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4" name="Google Shape;1164;g7d16e30d69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1_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1_Title slide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1_Title slide_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5">
  <p:cSld name="1_Title slide_3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6">
  <p:cSld name="1_Title slide_4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7">
  <p:cSld name="1_Title slide_5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8">
  <p:cSld name="1_Title slide_6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9">
  <p:cSld name="1_Title slide_7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0">
  <p:cSld name="1_Title slide_8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1">
  <p:cSld name="1_Title slide_9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2">
  <p:cSld name="1_Title slide_10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" name="Google Shape;1080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9963" y="437900"/>
            <a:ext cx="75247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144"/>
          <p:cNvSpPr txBox="1"/>
          <p:nvPr/>
        </p:nvSpPr>
        <p:spPr>
          <a:xfrm>
            <a:off x="2039563" y="9529125"/>
            <a:ext cx="36933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lang="en-US" sz="800" dirty="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" sz="800" dirty="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rPr>
              <a:t>kena Tech S</a:t>
            </a:r>
            <a:r>
              <a:rPr lang="en-US" sz="800" dirty="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" sz="800" dirty="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rPr>
              <a:t>lutions, Inc. -  February 2020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1082" name="Google Shape;1082;p144"/>
          <p:cNvSpPr txBox="1"/>
          <p:nvPr/>
        </p:nvSpPr>
        <p:spPr>
          <a:xfrm>
            <a:off x="962675" y="1790875"/>
            <a:ext cx="61443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70B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>
                <a:solidFill>
                  <a:srgbClr val="0070B0"/>
                </a:solidFill>
                <a:latin typeface="Poppins"/>
                <a:ea typeface="Poppins"/>
                <a:cs typeface="Poppins"/>
                <a:sym typeface="Poppins"/>
              </a:rPr>
              <a:t>Makena Tech Solutions, Inc. dba Makena Staffing has your back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70B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3" name="Google Shape;1083;p144"/>
          <p:cNvSpPr txBox="1"/>
          <p:nvPr/>
        </p:nvSpPr>
        <p:spPr>
          <a:xfrm>
            <a:off x="962675" y="2783722"/>
            <a:ext cx="6144300" cy="5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When you’re looking to fill a challenging role, finding the right candidates to interview is only a fraction of the battle.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Recruiters like those of us at Makena Tech Solutions have insight into candidates, of course. But we can also help with other valuable elements of the candidate search.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We save time by screening promising candidates and coordinating interviews.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We share best practices used by other companies in your industry.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And we have access to comprehensive industry salary data so you can ensure you’re being competitive with what you’re offering.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Particularly when you’re trying to carve out a new role within your organization, this kind of insight will both optimize your search and ensure you’re taking the right steps to create a successful relationship with a new hire.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oogle Shape;1178;p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00034"/>
            <a:ext cx="7772402" cy="188042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153"/>
          <p:cNvSpPr txBox="1"/>
          <p:nvPr/>
        </p:nvSpPr>
        <p:spPr>
          <a:xfrm>
            <a:off x="1004481" y="5570905"/>
            <a:ext cx="5639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Maybe you love the negotiation stage. Maybe you dread it. Either way, 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Makena has</a:t>
            </a:r>
            <a:r>
              <a:rPr lang="en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concrete negotiating tactics designed to ensure the most amicable outcome for both candidate and company.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0" name="Google Shape;1180;p153"/>
          <p:cNvSpPr txBox="1"/>
          <p:nvPr/>
        </p:nvSpPr>
        <p:spPr>
          <a:xfrm>
            <a:off x="1022410" y="3923897"/>
            <a:ext cx="5978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Offer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negotiation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0438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81" name="Google Shape;1181;p153"/>
          <p:cNvSpPr txBox="1"/>
          <p:nvPr/>
        </p:nvSpPr>
        <p:spPr>
          <a:xfrm>
            <a:off x="5187503" y="-107574"/>
            <a:ext cx="8757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0"/>
              <a:buFont typeface="Arial"/>
              <a:buNone/>
            </a:pPr>
            <a:r>
              <a:rPr lang="en" sz="14500" b="1" i="0" u="none" strike="noStrike" cap="none">
                <a:solidFill>
                  <a:srgbClr val="FA4B2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8</a:t>
            </a:r>
            <a:endParaRPr sz="14500" b="1" i="0" u="none" strike="noStrike" cap="none">
              <a:solidFill>
                <a:srgbClr val="FA4B2A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82" name="Google Shape;1182;p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410" y="2390819"/>
            <a:ext cx="1638301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245532" y="8774006"/>
            <a:ext cx="3962399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" name="Google Shape;1188;p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97527"/>
            <a:ext cx="7772397" cy="8033571"/>
          </a:xfrm>
          <a:prstGeom prst="rect">
            <a:avLst/>
          </a:prstGeom>
          <a:noFill/>
          <a:ln>
            <a:noFill/>
          </a:ln>
        </p:spPr>
      </p:pic>
      <p:sp>
        <p:nvSpPr>
          <p:cNvPr id="1189" name="Google Shape;1189;p154"/>
          <p:cNvSpPr txBox="1"/>
          <p:nvPr/>
        </p:nvSpPr>
        <p:spPr>
          <a:xfrm>
            <a:off x="2060901" y="5570907"/>
            <a:ext cx="5639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window between a candidate accepting an offer and their first day on the job can feel uncertain. </a:t>
            </a:r>
            <a:r>
              <a:rPr lang="en" sz="2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Makena Tech Solutions</a:t>
            </a:r>
            <a:r>
              <a:rPr lang="en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can turn that uncertainty into excitement by </a:t>
            </a:r>
            <a:r>
              <a:rPr lang="en-US" sz="2100" b="1" i="0" u="none" strike="noStrike" cap="none" dirty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Staffing Concierge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0" name="Google Shape;1190;p154"/>
          <p:cNvSpPr txBox="1"/>
          <p:nvPr/>
        </p:nvSpPr>
        <p:spPr>
          <a:xfrm>
            <a:off x="2092722" y="3932937"/>
            <a:ext cx="5978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Candidate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pre-boarding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0438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0438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91" name="Google Shape;1191;p154"/>
          <p:cNvSpPr txBox="1"/>
          <p:nvPr/>
        </p:nvSpPr>
        <p:spPr>
          <a:xfrm>
            <a:off x="476986" y="6068705"/>
            <a:ext cx="8757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0"/>
              <a:buFont typeface="Arial"/>
              <a:buNone/>
            </a:pPr>
            <a:r>
              <a:rPr lang="en" sz="14500" b="1" i="0" u="none" strike="noStrike" cap="none">
                <a:solidFill>
                  <a:srgbClr val="FA4B2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9</a:t>
            </a:r>
            <a:endParaRPr sz="14500" b="1" i="0" u="none" strike="noStrike" cap="none">
              <a:solidFill>
                <a:srgbClr val="FA4B2A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92" name="Google Shape;1192;p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2808" y="2294869"/>
            <a:ext cx="1409699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7662" y="1897705"/>
            <a:ext cx="1003300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1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65418" y="-1718996"/>
            <a:ext cx="1739900" cy="345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40297"/>
            <a:ext cx="7772402" cy="18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155"/>
          <p:cNvSpPr txBox="1"/>
          <p:nvPr/>
        </p:nvSpPr>
        <p:spPr>
          <a:xfrm>
            <a:off x="1579509" y="5580726"/>
            <a:ext cx="599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 know it, I know it. It’s an unavoidable fact: things come up. Every search is different, and you need someone 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your side ready to handle blips when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they come across the radar. That’s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</a:t>
            </a:r>
            <a:r>
              <a:rPr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Makena Tech Solutions</a:t>
            </a: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does, and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do it very well.</a:t>
            </a:r>
            <a:endParaRPr/>
          </a:p>
        </p:txBody>
      </p:sp>
      <p:sp>
        <p:nvSpPr>
          <p:cNvPr id="1201" name="Google Shape;1201;p155"/>
          <p:cNvSpPr txBox="1"/>
          <p:nvPr/>
        </p:nvSpPr>
        <p:spPr>
          <a:xfrm>
            <a:off x="1591235" y="3929401"/>
            <a:ext cx="5978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Fill in any gaps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along the way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0438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0438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02" name="Google Shape;1202;p155"/>
          <p:cNvSpPr txBox="1"/>
          <p:nvPr/>
        </p:nvSpPr>
        <p:spPr>
          <a:xfrm>
            <a:off x="631962" y="7579994"/>
            <a:ext cx="24993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0"/>
              <a:buFont typeface="Arial"/>
              <a:buNone/>
            </a:pPr>
            <a:r>
              <a:rPr lang="en" sz="14500" b="1" i="0" u="none" strike="noStrike" cap="none">
                <a:solidFill>
                  <a:srgbClr val="FA4B2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10</a:t>
            </a:r>
            <a:endParaRPr sz="14500" b="1" i="0" u="none" strike="noStrike" cap="none">
              <a:solidFill>
                <a:srgbClr val="FA4B2A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203" name="Google Shape;1203;p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7093" y="2377317"/>
            <a:ext cx="1600201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0110" y="-2404580"/>
            <a:ext cx="6210300" cy="52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9" name="Google Shape;1209;p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68783" y="-2394029"/>
            <a:ext cx="6210300" cy="52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35496" y="1204685"/>
            <a:ext cx="7772398" cy="7837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11" name="Google Shape;1211;p156"/>
          <p:cNvSpPr txBox="1"/>
          <p:nvPr/>
        </p:nvSpPr>
        <p:spPr>
          <a:xfrm>
            <a:off x="1059556" y="5580727"/>
            <a:ext cx="599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Get in touch if you are interested in taking your hiring practices to the next level.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Jodi</a:t>
            </a:r>
            <a:r>
              <a:rPr lang="en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Barcelona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Makena Tech Solutions, </a:t>
            </a: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Inc.</a:t>
            </a:r>
            <a:endParaRPr lang="en" sz="2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Montserrat"/>
                <a:sym typeface="Montserrat"/>
              </a:rPr>
              <a:t>1-833-MAKENA5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2" name="Google Shape;1212;p156"/>
          <p:cNvSpPr txBox="1"/>
          <p:nvPr/>
        </p:nvSpPr>
        <p:spPr>
          <a:xfrm>
            <a:off x="1017495" y="3929402"/>
            <a:ext cx="5978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Ready 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start?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0438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0438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13" name="Google Shape;1213;p1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6841" y="2187388"/>
            <a:ext cx="1549399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858" y="5220820"/>
            <a:ext cx="6159500" cy="445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9500" y="8717055"/>
            <a:ext cx="5422901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1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306" y="4395693"/>
            <a:ext cx="6045200" cy="45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145"/>
          <p:cNvSpPr txBox="1"/>
          <p:nvPr/>
        </p:nvSpPr>
        <p:spPr>
          <a:xfrm>
            <a:off x="770966" y="5438189"/>
            <a:ext cx="5414700" cy="3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26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10 EXAMPLES OF HOW </a:t>
            </a:r>
            <a:endParaRPr sz="2600" b="1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2600" b="1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MAKENA TECH SOLUTIONS</a:t>
            </a:r>
            <a:r>
              <a:rPr lang="en" sz="26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sz="26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26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CAN HELP WITH YOUR </a:t>
            </a:r>
            <a:endParaRPr sz="26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26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NEXT HIRE </a:t>
            </a:r>
            <a:endParaRPr sz="2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26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092" name="Google Shape;1092;p1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8135" y="-920002"/>
            <a:ext cx="4089399" cy="415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1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10156" y="2243791"/>
            <a:ext cx="12319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1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99079" y="-471020"/>
            <a:ext cx="3429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1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8555" y="-309656"/>
            <a:ext cx="2921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Google Shape;1100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44319"/>
            <a:ext cx="7772398" cy="7848227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146"/>
          <p:cNvSpPr txBox="1"/>
          <p:nvPr/>
        </p:nvSpPr>
        <p:spPr>
          <a:xfrm>
            <a:off x="1630483" y="5640385"/>
            <a:ext cx="5971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Hiring decisions are important, and that importance has a tendency to monopolize your time. Instead of allowing staffing concerns to distract you, let a recruiter spearhead it while you focus on steering the ship.</a:t>
            </a:r>
            <a:endParaRPr sz="2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2" name="Google Shape;1102;p146"/>
          <p:cNvSpPr txBox="1"/>
          <p:nvPr/>
        </p:nvSpPr>
        <p:spPr>
          <a:xfrm>
            <a:off x="1733689" y="3963441"/>
            <a:ext cx="5414700" cy="1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000" b="1" i="0" u="none" strike="noStrike" cap="none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Help you focus on the big picture</a:t>
            </a:r>
            <a:endParaRPr sz="4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0438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03" name="Google Shape;1103;p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6696" y="2195277"/>
            <a:ext cx="2092502" cy="1498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146"/>
          <p:cNvSpPr txBox="1"/>
          <p:nvPr/>
        </p:nvSpPr>
        <p:spPr>
          <a:xfrm>
            <a:off x="396197" y="7046259"/>
            <a:ext cx="8757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0"/>
              <a:buFont typeface="Arial"/>
              <a:buNone/>
            </a:pPr>
            <a:r>
              <a:rPr lang="en" sz="14500" b="1" i="0" u="none" strike="noStrike" cap="none">
                <a:solidFill>
                  <a:srgbClr val="FA4B2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 sz="14500" b="1" i="0" u="none" strike="noStrike" cap="none">
              <a:solidFill>
                <a:srgbClr val="FA4B2A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05" name="Google Shape;1105;p1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774700" cy="289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1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76900" y="7996706"/>
            <a:ext cx="4190999" cy="184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" name="Google Shape;1111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06730"/>
            <a:ext cx="7772401" cy="183311"/>
          </a:xfrm>
          <a:prstGeom prst="rect">
            <a:avLst/>
          </a:prstGeom>
          <a:noFill/>
          <a:ln>
            <a:noFill/>
          </a:ln>
        </p:spPr>
      </p:pic>
      <p:sp>
        <p:nvSpPr>
          <p:cNvPr id="1112" name="Google Shape;1112;p147"/>
          <p:cNvSpPr txBox="1"/>
          <p:nvPr/>
        </p:nvSpPr>
        <p:spPr>
          <a:xfrm>
            <a:off x="783429" y="5649350"/>
            <a:ext cx="5971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open position can result in 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avalanche of resumes. Instead of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wading through hundreds of resumes yourself, let </a:t>
            </a:r>
            <a:r>
              <a:rPr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Makena Tech Solutions </a:t>
            </a: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whittle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list down to the select candidates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that best fit the position.</a:t>
            </a:r>
            <a:endParaRPr/>
          </a:p>
        </p:txBody>
      </p:sp>
      <p:sp>
        <p:nvSpPr>
          <p:cNvPr id="1113" name="Google Shape;1113;p147"/>
          <p:cNvSpPr txBox="1"/>
          <p:nvPr/>
        </p:nvSpPr>
        <p:spPr>
          <a:xfrm>
            <a:off x="747571" y="3893310"/>
            <a:ext cx="5414700" cy="1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Screen all the candidates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0438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0438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4" name="Google Shape;1114;p147"/>
          <p:cNvSpPr txBox="1"/>
          <p:nvPr/>
        </p:nvSpPr>
        <p:spPr>
          <a:xfrm>
            <a:off x="574615" y="-89645"/>
            <a:ext cx="8757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0"/>
              <a:buFont typeface="Arial"/>
              <a:buNone/>
            </a:pPr>
            <a:r>
              <a:rPr lang="en" sz="14500" b="1" i="0" u="none" strike="noStrike" cap="none">
                <a:solidFill>
                  <a:srgbClr val="FA4B2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 sz="14500" b="1" i="0" u="none" strike="noStrike" cap="none">
              <a:solidFill>
                <a:srgbClr val="FA4B2A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15" name="Google Shape;1115;p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678" y="2196770"/>
            <a:ext cx="1511301" cy="143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1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329455" y="7982746"/>
            <a:ext cx="4190999" cy="18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1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74865" y="6693320"/>
            <a:ext cx="12065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" name="Google Shape;1122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39581"/>
            <a:ext cx="7772401" cy="183311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148"/>
          <p:cNvSpPr txBox="1"/>
          <p:nvPr/>
        </p:nvSpPr>
        <p:spPr>
          <a:xfrm>
            <a:off x="1150981" y="5639625"/>
            <a:ext cx="5653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my </a:t>
            </a:r>
            <a:r>
              <a:rPr lang="en" sz="2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15+</a:t>
            </a:r>
            <a:r>
              <a:rPr lang="en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ye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Human Resources and Staffing</a:t>
            </a:r>
            <a:r>
              <a:rPr lang="en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I’ve learned the power of the right connection. Make the most of </a:t>
            </a:r>
            <a:r>
              <a:rPr lang="en" sz="2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Makena Tech Solutions</a:t>
            </a:r>
            <a:r>
              <a:rPr lang="en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’s network of clients &amp; candidates and boost the reach of your job search.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4" name="Google Shape;1124;p148"/>
          <p:cNvSpPr txBox="1"/>
          <p:nvPr/>
        </p:nvSpPr>
        <p:spPr>
          <a:xfrm>
            <a:off x="1088226" y="3893310"/>
            <a:ext cx="5414700" cy="1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 dirty="0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Tap into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 dirty="0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our network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 dirty="0">
              <a:solidFill>
                <a:srgbClr val="0438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rgbClr val="0438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25" name="Google Shape;1125;p148"/>
          <p:cNvSpPr txBox="1"/>
          <p:nvPr/>
        </p:nvSpPr>
        <p:spPr>
          <a:xfrm>
            <a:off x="825627" y="-107574"/>
            <a:ext cx="8757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0"/>
              <a:buFont typeface="Arial"/>
              <a:buNone/>
            </a:pPr>
            <a:r>
              <a:rPr lang="en" sz="14500" b="1" i="0" u="none" strike="noStrike" cap="none">
                <a:solidFill>
                  <a:srgbClr val="FA4B2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</a:t>
            </a:r>
            <a:endParaRPr sz="14500" b="1" i="0" u="none" strike="noStrike" cap="none">
              <a:solidFill>
                <a:srgbClr val="FA4B2A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26" name="Google Shape;1126;p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485" y="2138563"/>
            <a:ext cx="1612900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1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1615"/>
            <a:ext cx="1371600" cy="304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1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4940" y="-468730"/>
            <a:ext cx="11684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" name="Google Shape;1133;p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976744"/>
            <a:ext cx="7772397" cy="809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149"/>
          <p:cNvSpPr txBox="1"/>
          <p:nvPr/>
        </p:nvSpPr>
        <p:spPr>
          <a:xfrm>
            <a:off x="1841263" y="5747199"/>
            <a:ext cx="5653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Filling important position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means being proactive about finding the best possible candidates. At </a:t>
            </a:r>
            <a:r>
              <a:rPr lang="en" sz="2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Makena Tech Solutions</a:t>
            </a:r>
            <a:r>
              <a:rPr lang="en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we are driven to find and match the highest quality candidates with the positions you need fil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ed. </a:t>
            </a:r>
            <a:endParaRPr dirty="0"/>
          </a:p>
        </p:txBody>
      </p:sp>
      <p:sp>
        <p:nvSpPr>
          <p:cNvPr id="1135" name="Google Shape;1135;p149"/>
          <p:cNvSpPr txBox="1"/>
          <p:nvPr/>
        </p:nvSpPr>
        <p:spPr>
          <a:xfrm>
            <a:off x="1841263" y="4260631"/>
            <a:ext cx="5978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 dirty="0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Source candidates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rgbClr val="0438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36" name="Google Shape;1136;p149"/>
          <p:cNvSpPr txBox="1"/>
          <p:nvPr/>
        </p:nvSpPr>
        <p:spPr>
          <a:xfrm>
            <a:off x="233956" y="3857452"/>
            <a:ext cx="8757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0"/>
              <a:buFont typeface="Arial"/>
              <a:buNone/>
            </a:pPr>
            <a:r>
              <a:rPr lang="en" sz="14500" b="1" i="0" u="none" strike="noStrike" cap="none">
                <a:solidFill>
                  <a:srgbClr val="FA4B2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4</a:t>
            </a:r>
            <a:endParaRPr sz="14500" b="1" i="0" u="none" strike="noStrike" cap="none">
              <a:solidFill>
                <a:srgbClr val="FA4B2A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37" name="Google Shape;1137;p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6280" y="2112300"/>
            <a:ext cx="1257301" cy="163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87800" y="608150"/>
            <a:ext cx="3784599" cy="25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1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660118"/>
            <a:ext cx="11684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Google Shape;1144;p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0" y="8887546"/>
            <a:ext cx="7772401" cy="181881"/>
          </a:xfrm>
          <a:prstGeom prst="rect">
            <a:avLst/>
          </a:prstGeom>
          <a:noFill/>
          <a:ln>
            <a:noFill/>
          </a:ln>
        </p:spPr>
      </p:pic>
      <p:sp>
        <p:nvSpPr>
          <p:cNvPr id="1145" name="Google Shape;1145;p150"/>
          <p:cNvSpPr txBox="1"/>
          <p:nvPr/>
        </p:nvSpPr>
        <p:spPr>
          <a:xfrm>
            <a:off x="1215050" y="5747198"/>
            <a:ext cx="5831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Once the field has been narrowed to a small list of candidates, the hiring process produces a bunch of logistics. 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Reach outs, call backs, s</a:t>
            </a:r>
            <a:r>
              <a:rPr lang="en" sz="2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cheduling and coordinating interviews, for example. Let us handle it for you.</a:t>
            </a:r>
            <a:endParaRPr dirty="0"/>
          </a:p>
        </p:txBody>
      </p:sp>
      <p:sp>
        <p:nvSpPr>
          <p:cNvPr id="1146" name="Google Shape;1146;p150"/>
          <p:cNvSpPr txBox="1"/>
          <p:nvPr/>
        </p:nvSpPr>
        <p:spPr>
          <a:xfrm>
            <a:off x="1250908" y="3929040"/>
            <a:ext cx="5978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Coordinate interviews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0438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47" name="Google Shape;1147;p150"/>
          <p:cNvSpPr txBox="1"/>
          <p:nvPr/>
        </p:nvSpPr>
        <p:spPr>
          <a:xfrm>
            <a:off x="339350" y="7783994"/>
            <a:ext cx="8757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0"/>
              <a:buFont typeface="Arial"/>
              <a:buNone/>
            </a:pPr>
            <a:r>
              <a:rPr lang="en" sz="14500" b="1" i="0" u="none" strike="noStrike" cap="none">
                <a:solidFill>
                  <a:srgbClr val="FA4B2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5</a:t>
            </a:r>
            <a:endParaRPr sz="14500" b="1" i="0" u="none" strike="noStrike" cap="none">
              <a:solidFill>
                <a:srgbClr val="FA4B2A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48" name="Google Shape;1148;p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4695" y="2217873"/>
            <a:ext cx="1892301" cy="138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76455" y="311348"/>
            <a:ext cx="1981200" cy="27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1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1504752"/>
            <a:ext cx="4686299" cy="36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" name="Google Shape;1155;p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5474" y="997527"/>
            <a:ext cx="7772400" cy="8044844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151"/>
          <p:cNvSpPr txBox="1"/>
          <p:nvPr/>
        </p:nvSpPr>
        <p:spPr>
          <a:xfrm>
            <a:off x="1645356" y="5567905"/>
            <a:ext cx="5831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Another logistic hurdle in the hiring process is, of course, checking your candidates’ references and making sure the person on their resume matches their previous employers’ opinion of them. Let </a:t>
            </a:r>
            <a:r>
              <a:rPr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Makena Tech Solutions </a:t>
            </a: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tackle this task and deliver the key details to you.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7" name="Google Shape;1157;p151"/>
          <p:cNvSpPr txBox="1"/>
          <p:nvPr/>
        </p:nvSpPr>
        <p:spPr>
          <a:xfrm>
            <a:off x="1699143" y="3929040"/>
            <a:ext cx="5978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Reference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checks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0438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58" name="Google Shape;1158;p151"/>
          <p:cNvSpPr txBox="1"/>
          <p:nvPr/>
        </p:nvSpPr>
        <p:spPr>
          <a:xfrm>
            <a:off x="1755774" y="-105025"/>
            <a:ext cx="8757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0"/>
              <a:buFont typeface="Arial"/>
              <a:buNone/>
            </a:pPr>
            <a:r>
              <a:rPr lang="en" sz="14500" b="1" i="0" u="none" strike="noStrike" cap="none">
                <a:solidFill>
                  <a:srgbClr val="FA4B2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6</a:t>
            </a:r>
            <a:endParaRPr sz="14500" b="1" i="0" u="none" strike="noStrike" cap="none">
              <a:solidFill>
                <a:srgbClr val="FA4B2A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59" name="Google Shape;1159;p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5774" y="2262883"/>
            <a:ext cx="1460501" cy="13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3163" y="2925740"/>
            <a:ext cx="35560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1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18100" y="-906051"/>
            <a:ext cx="26543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" name="Google Shape;1166;p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93555"/>
            <a:ext cx="7772399" cy="187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p152"/>
          <p:cNvSpPr txBox="1"/>
          <p:nvPr/>
        </p:nvSpPr>
        <p:spPr>
          <a:xfrm>
            <a:off x="1298899" y="5570905"/>
            <a:ext cx="5639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Recruiters can run the necessary background checks on your potential candidates. Save time and focus on bigger responsibilities by offloading these tasks.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8" name="Google Shape;1168;p152"/>
          <p:cNvSpPr txBox="1"/>
          <p:nvPr/>
        </p:nvSpPr>
        <p:spPr>
          <a:xfrm>
            <a:off x="1298899" y="3920649"/>
            <a:ext cx="5978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Background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438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checks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0438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69" name="Google Shape;1169;p152"/>
          <p:cNvSpPr txBox="1"/>
          <p:nvPr/>
        </p:nvSpPr>
        <p:spPr>
          <a:xfrm>
            <a:off x="3448350" y="-87094"/>
            <a:ext cx="8757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0"/>
              <a:buFont typeface="Arial"/>
              <a:buNone/>
            </a:pPr>
            <a:r>
              <a:rPr lang="en" sz="14500" b="1" i="0" u="none" strike="noStrike" cap="none">
                <a:solidFill>
                  <a:srgbClr val="FA4B2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7</a:t>
            </a:r>
            <a:endParaRPr sz="14500" b="1" i="0" u="none" strike="noStrike" cap="none">
              <a:solidFill>
                <a:srgbClr val="FA4B2A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70" name="Google Shape;1170;p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1078" y="2437054"/>
            <a:ext cx="1447799" cy="115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896437"/>
            <a:ext cx="2895599" cy="37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1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70418" y="8787349"/>
            <a:ext cx="396239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02446" y="4508763"/>
            <a:ext cx="355600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645</Words>
  <Application>Microsoft Office PowerPoint</Application>
  <PresentationFormat>Custom</PresentationFormat>
  <Paragraphs>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Montserrat Black</vt:lpstr>
      <vt:lpstr>Poppins</vt:lpstr>
      <vt:lpstr>Montserrat</vt:lpstr>
      <vt:lpstr>Arial</vt:lpstr>
      <vt:lpstr>Montserrat SemiBold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Jodi Barcelona</cp:lastModifiedBy>
  <cp:revision>6</cp:revision>
  <dcterms:modified xsi:type="dcterms:W3CDTF">2020-02-01T19:11:48Z</dcterms:modified>
</cp:coreProperties>
</file>